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3CD03247-D15C-4482-B5E4-7627F5476F78}" type="datetimeFigureOut">
              <a:rPr lang="ru-RU" smtClean="0"/>
              <a:pPr/>
              <a:t>26.02.2014</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4BB5C067-F683-4384-BEF7-8C9BD6411A73}"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3CD03247-D15C-4482-B5E4-7627F5476F78}" type="datetimeFigureOut">
              <a:rPr lang="ru-RU" smtClean="0"/>
              <a:pPr/>
              <a:t>26.02.2014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BB5C067-F683-4384-BEF7-8C9BD6411A73}"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3CD03247-D15C-4482-B5E4-7627F5476F78}" type="datetimeFigureOut">
              <a:rPr lang="ru-RU" smtClean="0"/>
              <a:pPr/>
              <a:t>26.02.2014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BB5C067-F683-4384-BEF7-8C9BD6411A73}"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3CD03247-D15C-4482-B5E4-7627F5476F78}" type="datetimeFigureOut">
              <a:rPr lang="ru-RU" smtClean="0"/>
              <a:pPr/>
              <a:t>26.02.2014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BB5C067-F683-4384-BEF7-8C9BD6411A73}"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3CD03247-D15C-4482-B5E4-7627F5476F78}" type="datetimeFigureOut">
              <a:rPr lang="ru-RU" smtClean="0"/>
              <a:pPr/>
              <a:t>26.02.2014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BB5C067-F683-4384-BEF7-8C9BD6411A73}"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3CD03247-D15C-4482-B5E4-7627F5476F78}" type="datetimeFigureOut">
              <a:rPr lang="ru-RU" smtClean="0"/>
              <a:pPr/>
              <a:t>26.02.2014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BB5C067-F683-4384-BEF7-8C9BD6411A73}"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3CD03247-D15C-4482-B5E4-7627F5476F78}" type="datetimeFigureOut">
              <a:rPr lang="ru-RU" smtClean="0"/>
              <a:pPr/>
              <a:t>26.02.2014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4BB5C067-F683-4384-BEF7-8C9BD6411A73}"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3CD03247-D15C-4482-B5E4-7627F5476F78}" type="datetimeFigureOut">
              <a:rPr lang="ru-RU" smtClean="0"/>
              <a:pPr/>
              <a:t>26.02.2014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4BB5C067-F683-4384-BEF7-8C9BD6411A73}"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CD03247-D15C-4482-B5E4-7627F5476F78}" type="datetimeFigureOut">
              <a:rPr lang="ru-RU" smtClean="0"/>
              <a:pPr/>
              <a:t>26.02.2014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4BB5C067-F683-4384-BEF7-8C9BD6411A73}"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3CD03247-D15C-4482-B5E4-7627F5476F78}" type="datetimeFigureOut">
              <a:rPr lang="ru-RU" smtClean="0"/>
              <a:pPr/>
              <a:t>26.02.2014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BB5C067-F683-4384-BEF7-8C9BD6411A73}"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3CD03247-D15C-4482-B5E4-7627F5476F78}" type="datetimeFigureOut">
              <a:rPr lang="ru-RU" smtClean="0"/>
              <a:pPr/>
              <a:t>26.02.2014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4BB5C067-F683-4384-BEF7-8C9BD6411A73}" type="slidenum">
              <a:rPr lang="ru-RU" smtClean="0"/>
              <a:pPr/>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3CD03247-D15C-4482-B5E4-7627F5476F78}" type="datetimeFigureOut">
              <a:rPr lang="ru-RU" smtClean="0"/>
              <a:pPr/>
              <a:t>26.02.2014</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4BB5C067-F683-4384-BEF7-8C9BD6411A73}" type="slidenum">
              <a:rPr lang="ru-RU" smtClean="0"/>
              <a:pPr/>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85720" y="4071942"/>
            <a:ext cx="7772400" cy="2428893"/>
          </a:xfrm>
        </p:spPr>
        <p:txBody>
          <a:bodyPr>
            <a:normAutofit/>
          </a:bodyPr>
          <a:lstStyle/>
          <a:p>
            <a:r>
              <a:rPr lang="en-US" sz="2400" i="1" dirty="0" smtClean="0">
                <a:solidFill>
                  <a:schemeClr val="bg1"/>
                </a:solidFill>
              </a:rPr>
              <a:t>Pick up, put down, stand up, turn around,</a:t>
            </a:r>
            <a:br>
              <a:rPr lang="en-US" sz="2400" i="1" dirty="0" smtClean="0">
                <a:solidFill>
                  <a:schemeClr val="bg1"/>
                </a:solidFill>
              </a:rPr>
            </a:br>
            <a:r>
              <a:rPr lang="en-US" sz="2400" i="1" dirty="0" smtClean="0">
                <a:solidFill>
                  <a:schemeClr val="bg1"/>
                </a:solidFill>
              </a:rPr>
              <a:t>Clap left, clap right, clap up, clap down,</a:t>
            </a:r>
            <a:br>
              <a:rPr lang="en-US" sz="2400" i="1" dirty="0" smtClean="0">
                <a:solidFill>
                  <a:schemeClr val="bg1"/>
                </a:solidFill>
              </a:rPr>
            </a:br>
            <a:r>
              <a:rPr lang="en-US" sz="2400" i="1" dirty="0" smtClean="0">
                <a:solidFill>
                  <a:schemeClr val="bg1"/>
                </a:solidFill>
              </a:rPr>
              <a:t>Look left, look right, look up, look down,</a:t>
            </a:r>
            <a:br>
              <a:rPr lang="en-US" sz="2400" i="1" dirty="0" smtClean="0">
                <a:solidFill>
                  <a:schemeClr val="bg1"/>
                </a:solidFill>
              </a:rPr>
            </a:br>
            <a:r>
              <a:rPr lang="en-US" sz="2400" i="1" dirty="0" smtClean="0">
                <a:solidFill>
                  <a:schemeClr val="bg1"/>
                </a:solidFill>
              </a:rPr>
              <a:t>Turn around, sit down, touch something… brown.</a:t>
            </a:r>
            <a:endParaRPr lang="ru-RU" sz="2400" i="1" dirty="0">
              <a:solidFill>
                <a:schemeClr val="bg1"/>
              </a:solidFill>
            </a:endParaRPr>
          </a:p>
        </p:txBody>
      </p:sp>
      <p:sp>
        <p:nvSpPr>
          <p:cNvPr id="4" name="TextBox 3"/>
          <p:cNvSpPr txBox="1"/>
          <p:nvPr/>
        </p:nvSpPr>
        <p:spPr>
          <a:xfrm>
            <a:off x="357158" y="428605"/>
            <a:ext cx="5357850" cy="1692771"/>
          </a:xfrm>
          <a:prstGeom prst="rect">
            <a:avLst/>
          </a:prstGeom>
          <a:noFill/>
        </p:spPr>
        <p:txBody>
          <a:bodyPr wrap="square" rtlCol="0">
            <a:spAutoFit/>
          </a:bodyPr>
          <a:lstStyle/>
          <a:p>
            <a:r>
              <a:rPr lang="ru-RU" sz="2800" dirty="0" smtClean="0">
                <a:solidFill>
                  <a:schemeClr val="bg1"/>
                </a:solidFill>
              </a:rPr>
              <a:t>Слайд№10    </a:t>
            </a:r>
            <a:endParaRPr lang="en-US" sz="2800" dirty="0" smtClean="0">
              <a:solidFill>
                <a:schemeClr val="bg1"/>
              </a:solidFill>
            </a:endParaRPr>
          </a:p>
          <a:p>
            <a:r>
              <a:rPr lang="ru-RU" sz="2800" dirty="0" smtClean="0">
                <a:solidFill>
                  <a:schemeClr val="bg1"/>
                </a:solidFill>
              </a:rPr>
              <a:t> </a:t>
            </a:r>
            <a:r>
              <a:rPr lang="en-US" sz="2800" dirty="0" smtClean="0">
                <a:solidFill>
                  <a:schemeClr val="bg1"/>
                </a:solidFill>
              </a:rPr>
              <a:t> </a:t>
            </a:r>
          </a:p>
          <a:p>
            <a:r>
              <a:rPr lang="en-US" sz="2400" dirty="0" smtClean="0"/>
              <a:t>The game</a:t>
            </a:r>
            <a:r>
              <a:rPr lang="uk-UA" sz="2400" dirty="0"/>
              <a:t> </a:t>
            </a:r>
            <a:r>
              <a:rPr lang="uk-UA" sz="2400" dirty="0" smtClean="0"/>
              <a:t>“</a:t>
            </a:r>
            <a:r>
              <a:rPr lang="en-US" sz="2400" dirty="0" smtClean="0"/>
              <a:t>Simon says</a:t>
            </a:r>
            <a:r>
              <a:rPr lang="uk-UA" sz="2400" dirty="0" smtClean="0"/>
              <a:t>”</a:t>
            </a:r>
            <a:r>
              <a:rPr lang="en-US" sz="2400" dirty="0" smtClean="0"/>
              <a:t> </a:t>
            </a:r>
          </a:p>
          <a:p>
            <a:r>
              <a:rPr lang="en-US" sz="2400" dirty="0" smtClean="0"/>
              <a:t>Stand  up listen and</a:t>
            </a:r>
            <a:r>
              <a:rPr lang="uk-UA" sz="2400" dirty="0" smtClean="0"/>
              <a:t> </a:t>
            </a:r>
            <a:r>
              <a:rPr lang="en-US" sz="2400" dirty="0" smtClean="0"/>
              <a:t> do the actions</a:t>
            </a:r>
            <a:endParaRPr lang="ru-RU" sz="2400" dirty="0"/>
          </a:p>
        </p:txBody>
      </p:sp>
      <p:sp>
        <p:nvSpPr>
          <p:cNvPr id="5" name="TextBox 4"/>
          <p:cNvSpPr txBox="1"/>
          <p:nvPr/>
        </p:nvSpPr>
        <p:spPr>
          <a:xfrm>
            <a:off x="214282" y="2571744"/>
            <a:ext cx="571504" cy="3046988"/>
          </a:xfrm>
          <a:prstGeom prst="rect">
            <a:avLst/>
          </a:prstGeom>
          <a:noFill/>
        </p:spPr>
        <p:txBody>
          <a:bodyPr wrap="square" rtlCol="0">
            <a:spAutoFit/>
          </a:bodyPr>
          <a:lstStyle/>
          <a:p>
            <a:r>
              <a:rPr lang="en-US" sz="2400" dirty="0" smtClean="0"/>
              <a:t>P</a:t>
            </a:r>
          </a:p>
          <a:p>
            <a:r>
              <a:rPr lang="en-US" sz="2400" dirty="0" smtClean="0"/>
              <a:t>h </a:t>
            </a:r>
          </a:p>
          <a:p>
            <a:r>
              <a:rPr lang="en-US" sz="2400" dirty="0" smtClean="0"/>
              <a:t>y</a:t>
            </a:r>
          </a:p>
          <a:p>
            <a:r>
              <a:rPr lang="en-US" sz="2400" dirty="0" smtClean="0"/>
              <a:t>s </a:t>
            </a:r>
          </a:p>
          <a:p>
            <a:r>
              <a:rPr lang="en-US" sz="2400" dirty="0" err="1" smtClean="0"/>
              <a:t>i</a:t>
            </a:r>
            <a:endParaRPr lang="en-US" sz="2400" dirty="0" smtClean="0"/>
          </a:p>
          <a:p>
            <a:r>
              <a:rPr lang="en-US" sz="2400" dirty="0" smtClean="0"/>
              <a:t>c </a:t>
            </a:r>
          </a:p>
          <a:p>
            <a:r>
              <a:rPr lang="en-US" sz="2400" dirty="0" smtClean="0"/>
              <a:t>a </a:t>
            </a:r>
          </a:p>
          <a:p>
            <a:r>
              <a:rPr lang="en-US" sz="2400" dirty="0"/>
              <a:t>l</a:t>
            </a:r>
            <a:endParaRPr lang="en-US" sz="2400" dirty="0" smtClean="0"/>
          </a:p>
        </p:txBody>
      </p:sp>
      <p:sp>
        <p:nvSpPr>
          <p:cNvPr id="6" name="TextBox 5"/>
          <p:cNvSpPr txBox="1"/>
          <p:nvPr/>
        </p:nvSpPr>
        <p:spPr>
          <a:xfrm>
            <a:off x="785786" y="2643182"/>
            <a:ext cx="642942" cy="3323987"/>
          </a:xfrm>
          <a:prstGeom prst="rect">
            <a:avLst/>
          </a:prstGeom>
          <a:noFill/>
        </p:spPr>
        <p:txBody>
          <a:bodyPr wrap="square" rtlCol="0">
            <a:spAutoFit/>
          </a:bodyPr>
          <a:lstStyle/>
          <a:p>
            <a:r>
              <a:rPr lang="en-US" sz="2400" dirty="0" smtClean="0"/>
              <a:t>A</a:t>
            </a:r>
          </a:p>
          <a:p>
            <a:r>
              <a:rPr lang="en-US" sz="2400" dirty="0" smtClean="0"/>
              <a:t>c </a:t>
            </a:r>
          </a:p>
          <a:p>
            <a:r>
              <a:rPr lang="en-US" sz="2400" dirty="0" smtClean="0"/>
              <a:t>t</a:t>
            </a:r>
          </a:p>
          <a:p>
            <a:r>
              <a:rPr lang="en-US" sz="2400" dirty="0" err="1" smtClean="0"/>
              <a:t>i</a:t>
            </a:r>
            <a:r>
              <a:rPr lang="en-US" sz="2400" dirty="0" smtClean="0"/>
              <a:t> </a:t>
            </a:r>
          </a:p>
          <a:p>
            <a:r>
              <a:rPr lang="en-US" sz="2400" dirty="0" smtClean="0"/>
              <a:t>v </a:t>
            </a:r>
          </a:p>
          <a:p>
            <a:r>
              <a:rPr lang="en-US" sz="2400" dirty="0" err="1" smtClean="0"/>
              <a:t>i</a:t>
            </a:r>
            <a:r>
              <a:rPr lang="en-US" sz="2400" dirty="0" smtClean="0"/>
              <a:t> </a:t>
            </a:r>
          </a:p>
          <a:p>
            <a:r>
              <a:rPr lang="en-US" sz="2400" dirty="0" smtClean="0"/>
              <a:t>t</a:t>
            </a:r>
          </a:p>
          <a:p>
            <a:r>
              <a:rPr lang="en-US" sz="2400" dirty="0"/>
              <a:t>y</a:t>
            </a:r>
            <a:endParaRPr lang="en-US" sz="2400" dirty="0" smtClean="0"/>
          </a:p>
          <a:p>
            <a:endParaRPr lang="en-US" dirty="0" smtClean="0"/>
          </a:p>
        </p:txBody>
      </p:sp>
      <p:pic>
        <p:nvPicPr>
          <p:cNvPr id="7" name="Рисунок 6" descr="0412d.jpg"/>
          <p:cNvPicPr>
            <a:picLocks noChangeAspect="1"/>
          </p:cNvPicPr>
          <p:nvPr/>
        </p:nvPicPr>
        <p:blipFill>
          <a:blip r:embed="rId2" cstate="print"/>
          <a:stretch>
            <a:fillRect/>
          </a:stretch>
        </p:blipFill>
        <p:spPr>
          <a:xfrm>
            <a:off x="5715008" y="1000108"/>
            <a:ext cx="2500330" cy="4071966"/>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IMG555.jpg"/>
          <p:cNvPicPr>
            <a:picLocks noGrp="1" noChangeAspect="1"/>
          </p:cNvPicPr>
          <p:nvPr>
            <p:ph idx="1"/>
          </p:nvPr>
        </p:nvPicPr>
        <p:blipFill>
          <a:blip r:embed="rId2" cstate="print"/>
          <a:stretch>
            <a:fillRect/>
          </a:stretch>
        </p:blipFill>
        <p:spPr>
          <a:xfrm>
            <a:off x="0" y="0"/>
            <a:ext cx="9144000" cy="6857999"/>
          </a:xfr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12</TotalTime>
  <Words>45</Words>
  <Application>Microsoft Office PowerPoint</Application>
  <PresentationFormat>Экран (4:3)</PresentationFormat>
  <Paragraphs>21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Поток</vt:lpstr>
      <vt:lpstr>Pick up, put down, stand up, turn around, Clap left, clap right, clap up, clap down, Look left, look right, look up, look down, Turn around, sit down, touch something… brown.</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Pick up, put down, stand up, turn around, Clap left, clap right, clap up, clap down, Look left, look right, look up, look down, Turn around, sit down, touch something… brown.</dc:title>
  <dc:creator>Тамара</dc:creator>
  <cp:lastModifiedBy>Тамара</cp:lastModifiedBy>
  <cp:revision>3</cp:revision>
  <dcterms:created xsi:type="dcterms:W3CDTF">2014-02-20T08:52:48Z</dcterms:created>
  <dcterms:modified xsi:type="dcterms:W3CDTF">2014-02-26T11:14:43Z</dcterms:modified>
</cp:coreProperties>
</file>